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81" r:id="rId5"/>
    <p:sldMasterId id="2147483693" r:id="rId6"/>
    <p:sldMasterId id="2147483705" r:id="rId7"/>
    <p:sldMasterId id="2147484252" r:id="rId8"/>
  </p:sldMasterIdLst>
  <p:notesMasterIdLst>
    <p:notesMasterId r:id="rId41"/>
  </p:notesMasterIdLst>
  <p:handoutMasterIdLst>
    <p:handoutMasterId r:id="rId42"/>
  </p:handoutMasterIdLst>
  <p:sldIdLst>
    <p:sldId id="347" r:id="rId9"/>
    <p:sldId id="352" r:id="rId10"/>
    <p:sldId id="292" r:id="rId11"/>
    <p:sldId id="371" r:id="rId12"/>
    <p:sldId id="385" r:id="rId13"/>
    <p:sldId id="372" r:id="rId14"/>
    <p:sldId id="397" r:id="rId15"/>
    <p:sldId id="396" r:id="rId16"/>
    <p:sldId id="386" r:id="rId17"/>
    <p:sldId id="376" r:id="rId18"/>
    <p:sldId id="373" r:id="rId19"/>
    <p:sldId id="374" r:id="rId20"/>
    <p:sldId id="375" r:id="rId21"/>
    <p:sldId id="403" r:id="rId22"/>
    <p:sldId id="383" r:id="rId23"/>
    <p:sldId id="382" r:id="rId24"/>
    <p:sldId id="381" r:id="rId25"/>
    <p:sldId id="380" r:id="rId26"/>
    <p:sldId id="379" r:id="rId27"/>
    <p:sldId id="378" r:id="rId28"/>
    <p:sldId id="377" r:id="rId29"/>
    <p:sldId id="391" r:id="rId30"/>
    <p:sldId id="390" r:id="rId31"/>
    <p:sldId id="389" r:id="rId32"/>
    <p:sldId id="388" r:id="rId33"/>
    <p:sldId id="387" r:id="rId34"/>
    <p:sldId id="384" r:id="rId35"/>
    <p:sldId id="395" r:id="rId36"/>
    <p:sldId id="394" r:id="rId37"/>
    <p:sldId id="393" r:id="rId38"/>
    <p:sldId id="392" r:id="rId39"/>
    <p:sldId id="40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not subject to amendment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0C2848-5E2A-4809-A55B-8E3482E7D6EC}" type="datetimeFigureOut">
              <a:rPr lang="en-US"/>
              <a:pPr>
                <a:defRPr/>
              </a:pPr>
              <a:t>10/30/2012</a:t>
            </a:fld>
            <a:endParaRPr lang="en-GB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Revision 1.00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ADD6F-4F6B-4BFC-A302-A6D0CC772F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not subject to amendment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3C8307-BCD2-4481-85D3-0F11FEA978FE}" type="datetimeFigureOut">
              <a:rPr lang="en-US"/>
              <a:pPr>
                <a:defRPr/>
              </a:pPr>
              <a:t>10/30/2012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Revision 1.00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322792-822C-4826-8619-FAC25F08BB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963"/>
            <a:ext cx="2057400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19800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61938"/>
            <a:ext cx="71659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1714500"/>
            <a:ext cx="366236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863" y="1714500"/>
            <a:ext cx="3663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70294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C0C0C9-074E-4A7E-930B-FE54439955B6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70294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7029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A9A122-E72A-4B27-94DE-4D1BA9D893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61938"/>
            <a:ext cx="71659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2100" y="1714500"/>
            <a:ext cx="7478713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294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C1F78C-FDC9-4328-9EE5-FB9F42603E44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294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29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E51520-3CA1-421F-9F4B-C23EB0915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61938"/>
            <a:ext cx="71659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714500"/>
            <a:ext cx="7478713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294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222837-E394-4ECB-A094-924CAE72AB3C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294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29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E6D002-EBDD-4121-B340-F7B2EAD829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AF65-8766-4DC3-BF83-D597B5EB5F73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028D-3CDF-4E0D-BC35-EAEC306974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ECA0-3AAB-402C-AE4C-DB1BC165B338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AC19F-F887-4BBD-8A1B-1F7CDA0811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366E-F9A0-4D69-8854-DFA720BB933D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DE30-9D38-4044-805C-21B1589956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9733-0A22-433A-AC1B-32206AC51F4F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349F-FAE8-44FC-9B06-7463B4A6F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2F138-4CA2-4E3A-A0E2-34C375764815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3901-A1F1-473F-9CC1-C71B91FF0D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8ACC-76B6-48A2-B5B1-1BB1F432CAB2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54F9-CB64-462B-BB05-152F9741C4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0711-B637-42CC-8C2C-81E89B2ECF01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7FA2-225A-4F7D-A781-7383C63A2B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5638-F31D-4E87-B8FB-6D7D0B0862EE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AA99-E70E-4C65-B4F3-405A6D8D17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C254-1932-449D-A3AA-9D714E82E850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1F03-20E9-40AB-934E-3C56660940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13A3-71DF-42E9-910E-C1CF867D70B7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1D4F3-413F-49E2-B8F1-5B73234A9F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6853-819D-4929-993B-FC6E89B1E0BD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3D9E0-9223-468C-9885-7273D15384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0CB7-92E4-4011-B65B-E512FB623831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61A8-E2C1-4508-BC49-AB077D03B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D6CE-DA3A-4D3B-AC15-5209C4EA2FEC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7565-7656-442A-97B3-6482EAC2E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BA4D-5F4C-455C-A6C1-280D4571820B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B0BE-927B-4AEB-955D-C8CFC8503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C907-4CB5-4EFB-B8AA-749CB5DAB33B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AA30-3123-4B4A-96F7-B3617A222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65A8-24B7-4389-BD2A-A21FDA20F500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EC26-DCD4-4505-8F38-744DD453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B967-12B1-4F6C-B6C7-9CDF22E8396E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B36-1780-4310-A3DD-86E780FC4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E8CC-3049-40C0-B014-A0B965F6C23D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51AB-52CF-4609-AC8C-2783A8AB6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7008-B414-4F72-AEF7-D16F496C2658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EECD-58A8-455D-83B2-93F912FEC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1BAA-42A6-4C28-A404-47A3CEECCD6B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A0CF1-0821-4FC2-8534-B2C6B2052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B841-D436-4CFF-B204-68730D1BE5BF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7C2B-1B6B-4B66-A1D1-3BC52D07C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60350"/>
            <a:ext cx="2074863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75362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51C7-496F-4B14-AF15-FA1AA95CA421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76D5-742E-4E67-BA6A-1217AC2DD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963"/>
            <a:ext cx="2057400" cy="604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19800" cy="604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922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922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80963"/>
            <a:ext cx="2058988" cy="6037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29325" cy="6037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CAFD7"/>
            </a:gs>
            <a:gs pos="100000">
              <a:srgbClr val="485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Arial Bold 36 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Arial Bold 28 Pt</a:t>
            </a:r>
          </a:p>
          <a:p>
            <a:pPr lvl="1"/>
            <a:r>
              <a:rPr lang="en-GB" smtClean="0"/>
              <a:t>Text – Arial Bold 24 Pt</a:t>
            </a:r>
          </a:p>
          <a:p>
            <a:pPr lvl="2"/>
            <a:r>
              <a:rPr lang="en-GB" smtClean="0"/>
              <a:t>Text – Airal Bold 20 Pt</a:t>
            </a:r>
          </a:p>
          <a:p>
            <a:pPr lvl="2"/>
            <a:endParaRPr lang="en-GB" smtClean="0"/>
          </a:p>
          <a:p>
            <a:pPr lvl="1"/>
            <a:endParaRPr lang="en-GB" smtClean="0"/>
          </a:p>
          <a:p>
            <a:pPr lvl="0"/>
            <a:endParaRPr lang="en-GB" smtClean="0"/>
          </a:p>
        </p:txBody>
      </p:sp>
      <p:pic>
        <p:nvPicPr>
          <p:cNvPr id="1028" name="Picture 7" descr="RAF Logo - 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775" y="5886450"/>
            <a:ext cx="1441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new_01_600x200_trans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48563" y="0"/>
            <a:ext cx="15954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  <p:sldLayoutId id="2147485548" r:id="rId12"/>
    <p:sldLayoutId id="2147485593" r:id="rId13"/>
    <p:sldLayoutId id="2147485594" r:id="rId14"/>
    <p:sldLayoutId id="214748559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985FAF9-F2B4-412A-AE5F-F5A40BF56724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D8788D-3F34-4F33-9FA5-08814569E4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7" descr="RAF_logo_large_re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5854700"/>
            <a:ext cx="16557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49" r:id="rId1"/>
    <p:sldLayoutId id="2147485550" r:id="rId2"/>
    <p:sldLayoutId id="2147485551" r:id="rId3"/>
    <p:sldLayoutId id="2147485552" r:id="rId4"/>
    <p:sldLayoutId id="2147485553" r:id="rId5"/>
    <p:sldLayoutId id="2147485554" r:id="rId6"/>
    <p:sldLayoutId id="2147485555" r:id="rId7"/>
    <p:sldLayoutId id="2147485556" r:id="rId8"/>
    <p:sldLayoutId id="2147485557" r:id="rId9"/>
    <p:sldLayoutId id="2147485558" r:id="rId10"/>
    <p:sldLayoutId id="2147485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75707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5AF938-3732-4785-BA37-699DC6C07000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E7BDDE0-3D68-4F33-B49B-0F695877D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TD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275" y="0"/>
            <a:ext cx="12652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  <p:sldLayoutId id="2147485561" r:id="rId2"/>
    <p:sldLayoutId id="2147485562" r:id="rId3"/>
    <p:sldLayoutId id="2147485563" r:id="rId4"/>
    <p:sldLayoutId id="2147485564" r:id="rId5"/>
    <p:sldLayoutId id="2147485565" r:id="rId6"/>
    <p:sldLayoutId id="2147485566" r:id="rId7"/>
    <p:sldLayoutId id="2147485567" r:id="rId8"/>
    <p:sldLayoutId id="2147485568" r:id="rId9"/>
    <p:sldLayoutId id="2147485569" r:id="rId10"/>
    <p:sldLayoutId id="21474855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CAFD7"/>
            </a:gs>
            <a:gs pos="100000">
              <a:srgbClr val="485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Univers 55 / Arial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Univers 55 / Arial</a:t>
            </a:r>
          </a:p>
          <a:p>
            <a:pPr lvl="0"/>
            <a:endParaRPr lang="en-GB" smtClean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101" name="Picture 5" descr="RAF Logo -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775" y="5886450"/>
            <a:ext cx="1441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ds_logo_100x132_cle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61338" y="5738813"/>
            <a:ext cx="7048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71" r:id="rId1"/>
    <p:sldLayoutId id="2147485572" r:id="rId2"/>
    <p:sldLayoutId id="2147485573" r:id="rId3"/>
    <p:sldLayoutId id="2147485574" r:id="rId4"/>
    <p:sldLayoutId id="2147485575" r:id="rId5"/>
    <p:sldLayoutId id="2147485576" r:id="rId6"/>
    <p:sldLayoutId id="2147485577" r:id="rId7"/>
    <p:sldLayoutId id="2147485578" r:id="rId8"/>
    <p:sldLayoutId id="2147485579" r:id="rId9"/>
    <p:sldLayoutId id="2147485580" r:id="rId10"/>
    <p:sldLayoutId id="214748558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CAFD7"/>
            </a:gs>
            <a:gs pos="100000">
              <a:srgbClr val="485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Univers 55 / Arial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922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Univers 55 / Arial</a:t>
            </a:r>
          </a:p>
          <a:p>
            <a:pPr lvl="1"/>
            <a:r>
              <a:rPr lang="en-GB" smtClean="0"/>
              <a:t>  </a:t>
            </a:r>
          </a:p>
          <a:p>
            <a:pPr lvl="0"/>
            <a:endParaRPr lang="en-GB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5125" name="Picture 7" descr="RAF Logo -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775" y="5988050"/>
            <a:ext cx="1441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80175" y="5924550"/>
            <a:ext cx="24241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2" r:id="rId1"/>
    <p:sldLayoutId id="2147485583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z="1400" smtClean="0">
                <a:latin typeface="Arial" charset="0"/>
              </a:rPr>
              <a:t>Uncontrolled copy not subject to amendment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679950"/>
          </a:xfrm>
        </p:spPr>
        <p:txBody>
          <a:bodyPr/>
          <a:lstStyle/>
          <a:p>
            <a:pPr algn="ctr">
              <a:buFontTx/>
              <a:buNone/>
            </a:pPr>
            <a:endParaRPr lang="en-GB" sz="4800" smtClean="0">
              <a:latin typeface="Arial" charset="0"/>
            </a:endParaRPr>
          </a:p>
          <a:p>
            <a:pPr algn="ctr">
              <a:buFontTx/>
              <a:buNone/>
            </a:pPr>
            <a:endParaRPr lang="en-GB" sz="1200" smtClean="0">
              <a:latin typeface="Arial" charset="0"/>
            </a:endParaRPr>
          </a:p>
          <a:p>
            <a:pPr algn="ctr">
              <a:buFontTx/>
              <a:buNone/>
            </a:pPr>
            <a:endParaRPr lang="en-GB" sz="120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en-GB" sz="4800" smtClean="0">
                <a:latin typeface="Arial" charset="0"/>
              </a:rPr>
              <a:t>Basic Navigation Using Map and Compass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Fronts and Frontal Depressions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84213" y="4797425"/>
            <a:ext cx="7883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Section through a frontal system </a:t>
            </a:r>
          </a:p>
          <a:p>
            <a:pPr algn="ctr"/>
            <a:r>
              <a:rPr lang="en-GB" sz="2000">
                <a:solidFill>
                  <a:srgbClr val="FFFF00"/>
                </a:solidFill>
              </a:rPr>
              <a:t>Cold front is steeper than the warm front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12875"/>
            <a:ext cx="5981700" cy="29813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Upper Winds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11188" y="5445125"/>
            <a:ext cx="788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Weather map showing isobars for both upper and lower winds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81075"/>
            <a:ext cx="5514975" cy="411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5888"/>
            <a:ext cx="5400675" cy="665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472113" cy="66675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ph\Desktop\Basic Nav images\08-T1 Types of 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318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Local Warming</a:t>
            </a:r>
          </a:p>
        </p:txBody>
      </p:sp>
      <p:pic>
        <p:nvPicPr>
          <p:cNvPr id="23555" name="Picture 2" descr="C:\Documents and Settings\ph\Desktop\Basic Nav images\08-03 Local Warm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2119313"/>
            <a:ext cx="4403725" cy="254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High and Low Pressure</a:t>
            </a:r>
          </a:p>
        </p:txBody>
      </p:sp>
      <p:pic>
        <p:nvPicPr>
          <p:cNvPr id="24579" name="Picture 2" descr="C:\Documents and Settings\ph\Desktop\Basic Nav images\08-04 High &amp; Low 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2127250"/>
            <a:ext cx="4403725" cy="2530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Approaching Rain</a:t>
            </a:r>
          </a:p>
        </p:txBody>
      </p:sp>
      <p:pic>
        <p:nvPicPr>
          <p:cNvPr id="25603" name="Picture 2" descr="C:\Documents and Settings\ph\Desktop\Basic Nav images\08-05 Approach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54125"/>
            <a:ext cx="8229600" cy="4276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Depression X Section</a:t>
            </a:r>
          </a:p>
        </p:txBody>
      </p:sp>
      <p:pic>
        <p:nvPicPr>
          <p:cNvPr id="26627" name="Picture 2" descr="C:\Documents and Settings\ph\Desktop\Basic Nav images\08-06 Depression X S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04925"/>
            <a:ext cx="8229600" cy="417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Warm Front</a:t>
            </a:r>
          </a:p>
        </p:txBody>
      </p:sp>
      <p:pic>
        <p:nvPicPr>
          <p:cNvPr id="27651" name="Picture 2" descr="C:\Documents and Settings\ph\Desktop\Basic Nav images\08-07 Warm 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58888"/>
            <a:ext cx="822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Basic Navigation Using Map and Compass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679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Learning Outcome 5: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Be able to recognise weather conditions that affect land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Cold Front</a:t>
            </a:r>
          </a:p>
        </p:txBody>
      </p:sp>
      <p:pic>
        <p:nvPicPr>
          <p:cNvPr id="28675" name="Picture 2" descr="C:\Documents and Settings\ph\Desktop\Basic Nav images\08-08 Cold 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38250"/>
            <a:ext cx="8229600" cy="430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Occluded Front</a:t>
            </a:r>
          </a:p>
        </p:txBody>
      </p:sp>
      <p:pic>
        <p:nvPicPr>
          <p:cNvPr id="29699" name="Picture 2" descr="C:\Documents and Settings\ph\Desktop\Basic Nav images\08-09 Occluded 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54125"/>
            <a:ext cx="8229600" cy="4276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Pockets of Air</a:t>
            </a:r>
          </a:p>
        </p:txBody>
      </p:sp>
      <p:pic>
        <p:nvPicPr>
          <p:cNvPr id="30723" name="Picture 2" descr="C:\Documents and Settings\ph\Desktop\Basic Nav images\08-10 Pockets of A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1631950"/>
            <a:ext cx="4403725" cy="352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Thermals above</a:t>
            </a:r>
          </a:p>
        </p:txBody>
      </p:sp>
      <p:pic>
        <p:nvPicPr>
          <p:cNvPr id="31747" name="Picture 2" descr="C:\Documents and Settings\ph\Desktop\Basic Nav images\08-11 Thermals above S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4425" y="1631950"/>
            <a:ext cx="4397375" cy="352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Air rising over mountains</a:t>
            </a:r>
          </a:p>
        </p:txBody>
      </p:sp>
      <p:pic>
        <p:nvPicPr>
          <p:cNvPr id="32771" name="Picture 2" descr="C:\Documents and Settings\ph\Desktop\Basic Nav images\08-12 Air Rising Over M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4100" y="1754188"/>
            <a:ext cx="4518025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Rising Air Dewpoint</a:t>
            </a:r>
          </a:p>
        </p:txBody>
      </p:sp>
      <p:pic>
        <p:nvPicPr>
          <p:cNvPr id="33795" name="Picture 2" descr="C:\Documents and Settings\ph\Desktop\Basic Nav images\08-13 Rising Air Dew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1590675"/>
            <a:ext cx="4403725" cy="360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Cloudy foothills</a:t>
            </a:r>
          </a:p>
        </p:txBody>
      </p:sp>
      <p:pic>
        <p:nvPicPr>
          <p:cNvPr id="34819" name="Picture 2" descr="C:\Documents and Settings\ph\Desktop\Basic Nav images\08-14 Cloudy Foothil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1575" y="1373188"/>
            <a:ext cx="4283075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High and Low Pressure</a:t>
            </a:r>
          </a:p>
        </p:txBody>
      </p:sp>
      <p:pic>
        <p:nvPicPr>
          <p:cNvPr id="35843" name="Picture 2" descr="C:\Documents and Settings\ph\Desktop\Basic Nav images\08-18 High to Low 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1814513"/>
            <a:ext cx="4403725" cy="3155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Funnels and Eddies</a:t>
            </a:r>
          </a:p>
        </p:txBody>
      </p:sp>
      <p:pic>
        <p:nvPicPr>
          <p:cNvPr id="36867" name="Picture 2" descr="C:\Documents and Settings\ph\Desktop\Basic Nav images\08-21 Funnels &amp; Edd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9188" y="2284413"/>
            <a:ext cx="4387850" cy="2216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Banner Clouds</a:t>
            </a:r>
          </a:p>
        </p:txBody>
      </p:sp>
      <p:pic>
        <p:nvPicPr>
          <p:cNvPr id="37891" name="Picture 2" descr="C:\Documents and Settings\ph\Desktop\Basic Nav images\08-22 Banner Clou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79600"/>
            <a:ext cx="8229600" cy="302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Hot and Cold Air Masses</a:t>
            </a:r>
          </a:p>
        </p:txBody>
      </p:sp>
      <p:pic>
        <p:nvPicPr>
          <p:cNvPr id="11267" name="Picture 4" descr="C:\Documents and Settings\ph\Desktop\Basic Nav images\08-02 Hot &amp; Cold Air Ma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844675"/>
            <a:ext cx="4397375" cy="254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Temperature Inversion</a:t>
            </a:r>
          </a:p>
        </p:txBody>
      </p:sp>
      <p:pic>
        <p:nvPicPr>
          <p:cNvPr id="38915" name="Picture 2" descr="C:\Documents and Settings\ph\Desktop\Basic Nav images\08-23 Temperature In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9188" y="1922463"/>
            <a:ext cx="4387850" cy="2940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Cross Section</a:t>
            </a:r>
          </a:p>
        </p:txBody>
      </p:sp>
      <p:pic>
        <p:nvPicPr>
          <p:cNvPr id="39939" name="Picture 2" descr="C:\Documents and Settings\ph\Desktop\Basic Nav images\08-24 Cross S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36650"/>
            <a:ext cx="8229600" cy="451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679950"/>
          </a:xfrm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Main Air Masses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827088" y="5445125"/>
            <a:ext cx="788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Width of the arrows indicates the frequency of occurrence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724650" cy="45243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Weather Map</a:t>
            </a:r>
          </a:p>
        </p:txBody>
      </p:sp>
      <p:pic>
        <p:nvPicPr>
          <p:cNvPr id="13315" name="Picture 2" descr="C:\Documents and Settings\ph\Desktop\Basic Nav images\08-17 Weather 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0" y="1095375"/>
            <a:ext cx="4403725" cy="4594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Fronts and Frontal Depressions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4213" y="5157788"/>
            <a:ext cx="788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Numbers refer to pressure in millibars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4895850" cy="32956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Weather Map – Westerly Winds</a:t>
            </a:r>
          </a:p>
        </p:txBody>
      </p:sp>
      <p:pic>
        <p:nvPicPr>
          <p:cNvPr id="15363" name="Picture 2" descr="C:\Documents and Settings\ph\Desktop\Basic Nav images\08-19 Weather Map w Wi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7950" y="1373188"/>
            <a:ext cx="3870325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Depression Chart</a:t>
            </a:r>
          </a:p>
        </p:txBody>
      </p:sp>
      <p:pic>
        <p:nvPicPr>
          <p:cNvPr id="16387" name="Picture 2" descr="C:\Documents and Settings\ph\Desktop\Basic Nav images\08-20 Depression Ch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89113"/>
            <a:ext cx="8229600" cy="320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Depression</a:t>
            </a:r>
          </a:p>
        </p:txBody>
      </p:sp>
      <p:pic>
        <p:nvPicPr>
          <p:cNvPr id="17411" name="Picture 2" descr="C:\Documents and Settings\ph\Desktop\Basic Nav images\08-16 3d Depr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1938" y="1052513"/>
            <a:ext cx="610235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_CloudTDS">
  <a:themeElements>
    <a:clrScheme name="PowerPoint_CloudTD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CloudT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owerPoint_CloudTD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CloudTD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VW">
  <a:themeElements>
    <a:clrScheme name="1_TV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V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TV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DS Background Black Text">
  <a:themeElements>
    <a:clrScheme name="TDS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DS_Blue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34" charset="0"/>
            <a:cs typeface="Arial" charset="0"/>
          </a:defRPr>
        </a:defPPr>
      </a:lstStyle>
    </a:lnDef>
  </a:objectDefaults>
  <a:extraClrSchemeLst>
    <a:extraClrScheme>
      <a:clrScheme name="TDS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FF66"/>
      </a:hlink>
      <a:folHlink>
        <a:srgbClr val="99CC00"/>
      </a:folHlink>
    </a:clrScheme>
    <a:fontScheme name="1_Default Design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FF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1A1B873E5004B94AE46E79AE3D8AC" ma:contentTypeVersion="2" ma:contentTypeDescription="Create a new document." ma:contentTypeScope="" ma:versionID="3cfe4ee8a722ff74ad78c1a952a6e9e8">
  <xsd:schema xmlns:xsd="http://www.w3.org/2001/XMLSchema" xmlns:p="http://schemas.microsoft.com/office/2006/metadata/properties" targetNamespace="http://schemas.microsoft.com/office/2006/metadata/properties" ma:root="true" ma:fieldsID="798677ef9a9e498f074dd1fb301398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99C270-9FC8-40CD-B110-211F786B2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E9C67EF-21E8-43DA-B74E-46D90C019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2AEF9-C10C-4BF9-9FE1-A8DDE44E227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TDSU</Template>
  <TotalTime>1033</TotalTime>
  <Words>142</Words>
  <Application>Microsoft Office PowerPoint</Application>
  <PresentationFormat>On-screen Show (4:3)</PresentationFormat>
  <Paragraphs>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Univers 55</vt:lpstr>
      <vt:lpstr>Times New Roman</vt:lpstr>
      <vt:lpstr>1_Default Design</vt:lpstr>
      <vt:lpstr>PowerPoint_CloudTDS</vt:lpstr>
      <vt:lpstr>1_TVW</vt:lpstr>
      <vt:lpstr>TDS Background Black Text</vt:lpstr>
      <vt:lpstr>2_Default Design</vt:lpstr>
      <vt:lpstr>Uncontrolled copy not subject to amendment</vt:lpstr>
      <vt:lpstr>Basic Navigation Using Map and Compass</vt:lpstr>
      <vt:lpstr>Hot and Cold Air Masses</vt:lpstr>
      <vt:lpstr>Main Air Masses</vt:lpstr>
      <vt:lpstr>Weather Map</vt:lpstr>
      <vt:lpstr>Fronts and Frontal Depressions</vt:lpstr>
      <vt:lpstr>Weather Map – Westerly Winds</vt:lpstr>
      <vt:lpstr>Depression Chart</vt:lpstr>
      <vt:lpstr>Depression</vt:lpstr>
      <vt:lpstr>Fronts and Frontal Depressions</vt:lpstr>
      <vt:lpstr>Upper Winds</vt:lpstr>
      <vt:lpstr>Slide 12</vt:lpstr>
      <vt:lpstr>Slide 13</vt:lpstr>
      <vt:lpstr>Slide 14</vt:lpstr>
      <vt:lpstr>Local Warming</vt:lpstr>
      <vt:lpstr>High and Low Pressure</vt:lpstr>
      <vt:lpstr>Approaching Rain</vt:lpstr>
      <vt:lpstr>Depression X Section</vt:lpstr>
      <vt:lpstr>Warm Front</vt:lpstr>
      <vt:lpstr>Cold Front</vt:lpstr>
      <vt:lpstr>Occluded Front</vt:lpstr>
      <vt:lpstr>Pockets of Air</vt:lpstr>
      <vt:lpstr>Thermals above</vt:lpstr>
      <vt:lpstr>Air rising over mountains</vt:lpstr>
      <vt:lpstr>Rising Air Dewpoint</vt:lpstr>
      <vt:lpstr>Cloudy foothills</vt:lpstr>
      <vt:lpstr>High and Low Pressure</vt:lpstr>
      <vt:lpstr>Funnels and Eddies</vt:lpstr>
      <vt:lpstr>Banner Clouds</vt:lpstr>
      <vt:lpstr>Temperature Inversion</vt:lpstr>
      <vt:lpstr>Cross Section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Nav LO5</dc:title>
  <dc:creator>CTO</dc:creator>
  <cp:lastModifiedBy>Andy &amp; Wendy</cp:lastModifiedBy>
  <cp:revision>161</cp:revision>
  <dcterms:created xsi:type="dcterms:W3CDTF">2008-10-04T08:46:56Z</dcterms:created>
  <dcterms:modified xsi:type="dcterms:W3CDTF">2012-10-30T18:53:18Z</dcterms:modified>
</cp:coreProperties>
</file>